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4" r:id="rId4"/>
    <p:sldId id="257" r:id="rId5"/>
    <p:sldId id="265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A54"/>
    <a:srgbClr val="FFEEAB"/>
    <a:srgbClr val="FFFFFF"/>
    <a:srgbClr val="656565"/>
    <a:srgbClr val="A4A4A4"/>
    <a:srgbClr val="000000"/>
    <a:srgbClr val="222223"/>
    <a:srgbClr val="B48BAC"/>
    <a:srgbClr val="1A2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1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7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A4FC-460D-47A4-98A0-F6E3C5D10329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5492" y="-696913"/>
            <a:ext cx="23385936" cy="15109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895" y="2167082"/>
            <a:ext cx="5747321" cy="1325563"/>
          </a:xfrm>
        </p:spPr>
        <p:txBody>
          <a:bodyPr>
            <a:noAutofit/>
          </a:bodyPr>
          <a:lstStyle/>
          <a:p>
            <a:r>
              <a:rPr lang="en-US" altLang="zh-CN" sz="6600" b="1" dirty="0" smtClean="0">
                <a:solidFill>
                  <a:srgbClr val="222223"/>
                </a:solidFill>
                <a:latin typeface="Bradley Hand ITC" panose="03070402050302030203" pitchFamily="66" charset="0"/>
              </a:rPr>
              <a:t>Man of Sorrow</a:t>
            </a:r>
            <a:endParaRPr lang="zh-CN" altLang="en-US" sz="6600" b="1" dirty="0">
              <a:solidFill>
                <a:srgbClr val="22222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578843" y="2167082"/>
            <a:ext cx="574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222223"/>
                </a:solidFill>
                <a:latin typeface="Bradley Hand ITC" panose="03070402050302030203" pitchFamily="66" charset="0"/>
              </a:rPr>
              <a:t>Man of Sorrow</a:t>
            </a:r>
            <a:endParaRPr lang="zh-CN" altLang="en-US" sz="6600" b="1" dirty="0">
              <a:solidFill>
                <a:srgbClr val="22222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588083" y="2167081"/>
            <a:ext cx="574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rgbClr val="222223"/>
                </a:solidFill>
                <a:latin typeface="Bradley Hand ITC" panose="03070402050302030203" pitchFamily="66" charset="0"/>
              </a:rPr>
              <a:t>Man of Sorrow</a:t>
            </a:r>
            <a:endParaRPr lang="zh-CN" altLang="en-US" sz="6600" b="1" dirty="0">
              <a:solidFill>
                <a:srgbClr val="222223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6639232" y="3381879"/>
            <a:ext cx="5747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Man of Sorrow</a:t>
            </a:r>
            <a:endParaRPr lang="zh-CN" altLang="en-US" sz="66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24" y="-1507786"/>
            <a:ext cx="16543433" cy="110299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7076" y="1475413"/>
            <a:ext cx="7478949" cy="1433158"/>
          </a:xfrm>
        </p:spPr>
        <p:txBody>
          <a:bodyPr>
            <a:no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无人能与你相比</a:t>
            </a:r>
            <a:endParaRPr lang="zh-CN" altLang="en-US" sz="80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0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0150" y="1162794"/>
            <a:ext cx="6515910" cy="1325563"/>
          </a:xfrm>
        </p:spPr>
        <p:txBody>
          <a:bodyPr>
            <a:no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无人能与你相比</a:t>
            </a:r>
            <a:endParaRPr lang="zh-CN" altLang="en-US" sz="66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5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826542" y="2806769"/>
            <a:ext cx="6515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无人能与你相比</a:t>
            </a:r>
            <a:endParaRPr lang="zh-CN" altLang="en-US" sz="66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40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8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</Words>
  <Application>Microsoft Office PowerPoint</Application>
  <PresentationFormat>宽屏</PresentationFormat>
  <Paragraphs>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华文行楷</vt:lpstr>
      <vt:lpstr>Arial</vt:lpstr>
      <vt:lpstr>Bradley Hand ITC</vt:lpstr>
      <vt:lpstr>Broadway</vt:lpstr>
      <vt:lpstr>Office 主题​​</vt:lpstr>
      <vt:lpstr>Man of Sorrow</vt:lpstr>
      <vt:lpstr>PowerPoint 演示文稿</vt:lpstr>
      <vt:lpstr>无人能与你相比</vt:lpstr>
      <vt:lpstr>无人能与你相比</vt:lpstr>
      <vt:lpstr>PowerPoint 演示文稿</vt:lpstr>
      <vt:lpstr>How Great Thou Art</vt:lpstr>
      <vt:lpstr>让我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7</cp:revision>
  <dcterms:created xsi:type="dcterms:W3CDTF">2018-05-28T06:38:08Z</dcterms:created>
  <dcterms:modified xsi:type="dcterms:W3CDTF">2018-05-28T16:04:27Z</dcterms:modified>
</cp:coreProperties>
</file>